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3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2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0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4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4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2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0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8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B3BE-53FF-4270-B309-F8A58B128F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3A24-2379-46D5-A403-0F6AD3241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0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752475"/>
            <a:ext cx="8024813" cy="5357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98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458200" cy="5713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47661"/>
            <a:ext cx="5167313" cy="17605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3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772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76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Nested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6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533400"/>
            <a:ext cx="8054975" cy="586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34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3375"/>
            <a:ext cx="8763000" cy="6196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38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0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 alsharq</dc:creator>
  <cp:lastModifiedBy>abr alsharq</cp:lastModifiedBy>
  <cp:revision>5</cp:revision>
  <dcterms:created xsi:type="dcterms:W3CDTF">2024-03-06T06:37:10Z</dcterms:created>
  <dcterms:modified xsi:type="dcterms:W3CDTF">2024-03-06T11:04:14Z</dcterms:modified>
</cp:coreProperties>
</file>